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5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90" d="100"/>
          <a:sy n="90" d="100"/>
        </p:scale>
        <p:origin x="-780" y="-15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1188" y="41417"/>
            <a:ext cx="7499175" cy="11621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402 комбинированного вида»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1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флага России 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41417"/>
            <a:ext cx="8075240" cy="9052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987824" y="1160256"/>
            <a:ext cx="3816424" cy="2304256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50" dirty="0">
                <a:solidFill>
                  <a:schemeClr val="tx1"/>
                </a:solidFill>
              </a:rPr>
              <a:t>Познакомить и историей Российского флага, познакомить с символическим значением флага России, воспитывать любовь и уважение к своей Родине, гордость за свою страну, свой народ, закрепить знания цветов государственного флага России, воспитывать патриотические чувства</a:t>
            </a:r>
            <a:endParaRPr lang="ru-RU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514" y="-24505"/>
            <a:ext cx="2067638" cy="90205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930561"/>
            <a:ext cx="3960441" cy="2167410"/>
          </a:xfrm>
        </p:spPr>
        <p:txBody>
          <a:bodyPr/>
          <a:lstStyle/>
          <a:p>
            <a:pPr marL="0" indent="0">
              <a:buNone/>
            </a:pPr>
            <a:endParaRPr lang="ru-RU" b="1" dirty="0"/>
          </a:p>
        </p:txBody>
      </p:sp>
      <p:pic>
        <p:nvPicPr>
          <p:cNvPr id="1026" name="Picture 2" descr="C:\Users\Ирина\Desktop\флаг\d7e3b579-d478-4bca-9fd3-083e051a277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9099"/>
            <a:ext cx="2735593" cy="273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рина\Desktop\флаг\665d2e1e-8f92-47d0-9762-875e31f745f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503" y="1186223"/>
            <a:ext cx="2006714" cy="199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Ирина\Desktop\флаг\a2570cd7-b5d8-479d-a244-ec997f046c6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79019"/>
            <a:ext cx="2145563" cy="203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Ирина\Desktop\флаг\cd9a8e04-ca36-45c6-8cc3-ee1bba160db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440" y="3164780"/>
            <a:ext cx="1890740" cy="193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Ирина\Desktop\флаг\beb96d8f-47cb-4ae7-8d5e-82f89455ab6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504" y="3227616"/>
            <a:ext cx="2154728" cy="176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Ирина\Desktop\флаг\919d9f74-a684-4df4-bb44-069ba4b551c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035" y="3026006"/>
            <a:ext cx="1971241" cy="197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48540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3120</TotalTime>
  <Words>43</Words>
  <Application>Microsoft Office PowerPoint</Application>
  <PresentationFormat>Экран (16:9)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Муниципальное автономное дошкольное  образовательное учреждение   «Детский сад № 402 комбинированного вида» Советского района г.Казани День флага России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423</cp:revision>
  <cp:lastPrinted>2021-02-04T07:26:50Z</cp:lastPrinted>
  <dcterms:created xsi:type="dcterms:W3CDTF">2015-10-13T08:15:21Z</dcterms:created>
  <dcterms:modified xsi:type="dcterms:W3CDTF">2021-10-13T13:27:43Z</dcterms:modified>
</cp:coreProperties>
</file>